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8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68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98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74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2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6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34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58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1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52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21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2742-1C39-40D9-AA6C-FFA88CDC551C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C071-FB02-41CD-9948-4360694545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56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935" y="186203"/>
            <a:ext cx="11524130" cy="143911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‘</a:t>
            </a:r>
            <a:r>
              <a:rPr lang="en-GB" sz="4800" dirty="0" smtClean="0"/>
              <a:t>No Cheese’ Butternut Squash Mac &amp; Cheese</a:t>
            </a:r>
            <a:br>
              <a:rPr lang="en-GB" sz="4800" dirty="0" smtClean="0"/>
            </a:br>
            <a:r>
              <a:rPr lang="en-GB" sz="2700" dirty="0" smtClean="0"/>
              <a:t>My sister HATES cheese, but Mac and Cheese is my favourite. We found this recipe to keep us both happy!!!</a:t>
            </a:r>
            <a:endParaRPr lang="en-GB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935" y="1625318"/>
            <a:ext cx="4601136" cy="2852551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GB" sz="2900" b="1" dirty="0" smtClean="0"/>
              <a:t>Ingredients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smtClean="0"/>
              <a:t>300g any type of pasta. (we used macaroni and left over Christmas shapes!)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1 </a:t>
            </a:r>
            <a:r>
              <a:rPr lang="en-GB" sz="2500" dirty="0" smtClean="0"/>
              <a:t>chopped onion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smtClean="0"/>
              <a:t>2 teaspoons of lazy garlic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pinch of </a:t>
            </a:r>
            <a:r>
              <a:rPr lang="en-GB" sz="2500" dirty="0" smtClean="0"/>
              <a:t>chilli </a:t>
            </a:r>
            <a:r>
              <a:rPr lang="en-GB" sz="2500" dirty="0"/>
              <a:t>pepper (optional)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smtClean="0"/>
              <a:t>480ml vegetable stock, we used a stock cube</a:t>
            </a:r>
            <a:endParaRPr lang="en-GB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err="1" smtClean="0"/>
              <a:t>Approx</a:t>
            </a:r>
            <a:r>
              <a:rPr lang="en-GB" sz="2500" dirty="0" smtClean="0"/>
              <a:t> 700g of butternut squash, we used a whole small one.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smtClean="0"/>
              <a:t>A handful of chopped string beans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smtClean="0"/>
              <a:t>salt </a:t>
            </a:r>
            <a:r>
              <a:rPr lang="en-GB" sz="2500" dirty="0"/>
              <a:t>and black </a:t>
            </a:r>
            <a:r>
              <a:rPr lang="en-GB" sz="2500" dirty="0" smtClean="0"/>
              <a:t>pepper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500" dirty="0" smtClean="0"/>
              <a:t>Grated Cheese to sprinkle on top</a:t>
            </a:r>
            <a:endParaRPr lang="en-GB" sz="2500" dirty="0"/>
          </a:p>
          <a:p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860126" y="1625318"/>
            <a:ext cx="4601136" cy="4130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b="1" dirty="0" smtClean="0"/>
              <a:t>Method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Heat the oven to 200c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Chop the butternut squash into cubes, and put into a baking tray, sprinkle with salt and pepper, bake for 30min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While it’s cooking, spray a pan with oil and cook the onions until soft, then add the garlic and fry for 1min.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Add the butternut squash once cooked with the stock.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Bring to boil </a:t>
            </a:r>
            <a:r>
              <a:rPr lang="en-GB" sz="1200" smtClean="0"/>
              <a:t>and simmer </a:t>
            </a:r>
            <a:r>
              <a:rPr lang="en-GB" sz="1200" dirty="0" smtClean="0"/>
              <a:t>for 5mins.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Then carefully pour it all into a blender and blend it until smooth.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While that is happening, boil the pasta for 10 to 15mins, after 5 mins, add the string beans to the water.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Drain the pasta and beans and add the blended sauce to it.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Stir until all the pasta is covered.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200" dirty="0" smtClean="0"/>
              <a:t>Serve and sprinkle some cheese on top if you want.</a:t>
            </a:r>
          </a:p>
          <a:p>
            <a:endParaRPr lang="en-GB" sz="1300" dirty="0"/>
          </a:p>
        </p:txBody>
      </p:sp>
      <p:pic>
        <p:nvPicPr>
          <p:cNvPr id="1026" name="Picture 2" descr="https://lh3.googleusercontent.com/fMEmfCGFfnynsROe3wI79WIddyLf9A7CFg9aeRjFvcJi0rvQul2RYEf18r36Qbwhw4lv1kYdoKO4Pzw14wRcw8-vG7XOsCuTqIrd9qMa1WiKqghZNXVeNTNn00Kf6Q8Rrf83xZHdjcASzyXtE4WE_nR6qDsGcAsO05wFkcXMpgMb48KZNZgEmUWN8gfKZsZsjuhEvpYv6WhVw-Vlj8ZIZmKsvc-6dunwV5BsUhabh3vRj73DZx7Q4nr4qKT8DfvTgS-hFbweBlfOBhrMcX_J2SblivITIk23COFfNkOslkP1-yoea05LvrWt4fsyVrYyXXhwZz0NmrMD64j7mIQ7oFFcnRQTRko9ZmLxOym_tJXZ9-8excFtJ_4v2R-opzFiIcYs1xf6YPKZRabBkRIbMQggpuexMblNrDJUPTBMAy_uO_TV_kX4IL_-Sq2K6hogx_PXIAGkJr3Y4oAo4ELh39f64Pv94icjdtgdg_BP06-uuuQ0d1q8e4bMOtj0e9t2-O7-Pde0jwou66cq5SjwoiyIHEXBBUyQufAEJf0RmGY_9cxrb5FzQQta4_2YShoqqxZCt2Y5ftEfmO5AjiO-MLpmQDBuur4LnTkufsfLe_Taug-BfLLzzZRwLxhWsSx79hntYeQwCAP1ya160mjiRUJ6zlhn_-RyBYG83Cu7p7m6ZP00JIt4dMrr9L2hoA=w296-h657-no?authuser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35" y="4344681"/>
            <a:ext cx="1082488" cy="240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4594" y="5006511"/>
            <a:ext cx="2408388" cy="10847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38649" y="5004943"/>
            <a:ext cx="2402684" cy="10821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20611" y="5005141"/>
            <a:ext cx="2403407" cy="10824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43476" y="5446588"/>
            <a:ext cx="2912936" cy="131197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42306" y="2936635"/>
            <a:ext cx="5254742" cy="236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203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‘No Cheese’ Butternut Squash Mac &amp; Cheese My sister HATES cheese, but Mac and Cheese is my favourite. We found this recipe to keep us both happy!!!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‘No Cheese’ Butternut Squash Mac &amp; Cheese</dc:title>
  <dc:creator>Corrie Thom</dc:creator>
  <cp:lastModifiedBy>Ana De Miguel</cp:lastModifiedBy>
  <cp:revision>4</cp:revision>
  <dcterms:created xsi:type="dcterms:W3CDTF">2021-02-08T09:21:33Z</dcterms:created>
  <dcterms:modified xsi:type="dcterms:W3CDTF">2021-02-08T10:37:08Z</dcterms:modified>
</cp:coreProperties>
</file>