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89750" cy="100218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6" d="100"/>
          <a:sy n="66" d="100"/>
        </p:scale>
        <p:origin x="64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iel Ricketts" userId="a31d45f1-aeb1-4440-b88a-503d303e51a1" providerId="ADAL" clId="{35756251-91F2-4D77-B057-07DEFCE01AA1}"/>
    <pc:docChg chg="modSld">
      <pc:chgData name="Daniel Ricketts" userId="a31d45f1-aeb1-4440-b88a-503d303e51a1" providerId="ADAL" clId="{35756251-91F2-4D77-B057-07DEFCE01AA1}" dt="2024-02-22T11:09:27.661" v="3" actId="20577"/>
      <pc:docMkLst>
        <pc:docMk/>
      </pc:docMkLst>
      <pc:sldChg chg="modSp">
        <pc:chgData name="Daniel Ricketts" userId="a31d45f1-aeb1-4440-b88a-503d303e51a1" providerId="ADAL" clId="{35756251-91F2-4D77-B057-07DEFCE01AA1}" dt="2024-02-22T11:09:27.661" v="3" actId="20577"/>
        <pc:sldMkLst>
          <pc:docMk/>
          <pc:sldMk cId="2315708924" sldId="256"/>
        </pc:sldMkLst>
        <pc:spChg chg="mod">
          <ac:chgData name="Daniel Ricketts" userId="a31d45f1-aeb1-4440-b88a-503d303e51a1" providerId="ADAL" clId="{35756251-91F2-4D77-B057-07DEFCE01AA1}" dt="2024-02-22T11:09:27.661" v="3" actId="20577"/>
          <ac:spMkLst>
            <pc:docMk/>
            <pc:sldMk cId="2315708924" sldId="256"/>
            <ac:spMk id="4" creationId="{FF76C59A-71BD-4CFB-939A-C1ECE416C9F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237D82-2948-4237-B31A-83216F7A47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ED22C23-7FC5-4ED1-B17B-2CBA15A090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6B6956-DADF-480A-86DE-7C67E2F6E3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7F74F-8349-4739-978F-CCACD2525A2C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71A1DF-FC40-44B9-8221-85BE0D7C93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F9D8D1-4109-4805-82DA-FEEE9402A2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94E88-A725-4AE8-92E8-2ABAB163FC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1919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1469F6-9BEE-4718-90C3-EB2B538A6D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660AA5-81BA-4BBB-89A5-7F884CA790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0B5566-D560-41DE-9282-0A7761F3D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7F74F-8349-4739-978F-CCACD2525A2C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4834F2-C524-4C82-B700-E1D33BB9E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D25D1A-52F1-4491-8FF1-469F2238A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94E88-A725-4AE8-92E8-2ABAB163FC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890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086747-C347-43E3-B7D0-5A267D11BC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9F5938-CAD5-4378-8BE4-E06B7006A8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A37E9-A98F-4409-9F27-7A321C88C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7F74F-8349-4739-978F-CCACD2525A2C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9E51DE-38BC-4BE7-B9B5-1C97658C3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234347-E9A2-43A1-B4B0-8ECDECEA5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94E88-A725-4AE8-92E8-2ABAB163FC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2325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C1B4CB-5050-4BC2-B750-D247F7E0D8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6D920B-4F85-4F8F-A7B8-143E7D2EAF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0D2DEA-EC7E-49A8-8081-16FE4263E1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56D3A6-0A24-4191-BE7D-4644D9EE3A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7F74F-8349-4739-978F-CCACD2525A2C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1DB8A4-F0AF-4D1D-87AE-2DDC7C0577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0CF224-5F05-452A-A159-D8F40389D6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94E88-A725-4AE8-92E8-2ABAB163FC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6418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3B9829-A4E5-4EEF-9F42-EBFE43E9B6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153CAC-2020-4720-8456-9E2EC85893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A3D05A-6A02-4D50-AC7E-AD2D9F085B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759CB3-E17D-469B-A0E9-4F32CE9BEA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694CB37-D6C7-4240-BF49-4BD236C274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12CE59-37BC-4C64-9406-7819A7AF10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7F74F-8349-4739-978F-CCACD2525A2C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DF56C7E-E0E6-474F-AA29-5C3D7F63A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59EE8BB-B2E3-4CE0-9522-9BF9C9A80F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94E88-A725-4AE8-92E8-2ABAB163FC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097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31C816-2B50-448C-A388-FAF1BD454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3DF1627-A78D-4C44-A518-11A0341AD0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7F74F-8349-4739-978F-CCACD2525A2C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E3F5EDC-31EB-40F0-9BB5-A14940E10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926384-612F-4C45-9F74-C98971E7E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94E88-A725-4AE8-92E8-2ABAB163FC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9076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ECA313-8BF3-4DBB-B01C-62FCDDDCC5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7F74F-8349-4739-978F-CCACD2525A2C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1AEE02-EF4B-48F9-80AA-DA3DD1E4D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5AE51D-82E5-4D38-A28F-D2BED9729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94E88-A725-4AE8-92E8-2ABAB163FC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9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78FDC5-7795-4A8F-974B-AFE875055A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0569EB-208A-46F5-8172-947FF7A4E4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9DA0E5-9530-485A-8143-F37A532F7A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B31EC9-E1EF-4F0E-84A5-667629A3BA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7F74F-8349-4739-978F-CCACD2525A2C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87CB0A-C9A6-4159-A501-498F1C055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BE02F6-F5A1-413A-8CDF-05DDFC4E5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94E88-A725-4AE8-92E8-2ABAB163FC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9975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F9E373-7F0D-462B-8BB6-3A5304D92E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6F70A93-BD52-4C6A-A3E4-F39ADF6C6A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54D844-1C26-457A-AFF1-EE89505E99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B0F51E-BF12-4374-8259-6D33FD7C2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7F74F-8349-4739-978F-CCACD2525A2C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158672-A7B6-49C6-9D6B-85F66071EE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6A32E4-1E62-4F69-9407-1BB18B9BA0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94E88-A725-4AE8-92E8-2ABAB163FC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454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E3C39D-0141-4E7A-B109-870C908E8C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0C18D6-BE7D-4D42-92BA-8FEE4DD4C9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5F8F45-A397-4589-A363-1A192DBB47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7F74F-8349-4739-978F-CCACD2525A2C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2A2C61-C6B2-42B3-9826-FA70152767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F17BB0-3A1D-4691-94A9-2723B8FD56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94E88-A725-4AE8-92E8-2ABAB163FC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34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0431715-50C0-415E-A5FC-D39EB465BD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14D097-32D1-45CD-8675-A28A44E9AF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1C60F8-6977-4145-9CB2-1F96A27CC9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7F74F-8349-4739-978F-CCACD2525A2C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531085-D558-4780-BCC8-75D07F05A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418991-33CF-448E-82F5-B48303A64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94E88-A725-4AE8-92E8-2ABAB163FC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532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A0295DC-D19C-423F-9192-0EFD1EB68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D9A42D-4E75-4038-9F35-1BC36B17FE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BC1E8B-466D-4D0F-A787-E5F5A25AE5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97F74F-8349-4739-978F-CCACD2525A2C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81EB54-A47E-4DAE-9AD1-F8A1B63088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F2DCC4-5ECE-49ED-859C-94DF85B13B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194E88-A725-4AE8-92E8-2ABAB163FC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398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freshments and Arrow Right Signs 297 x 210mm Exterior Grade Notice. 4mm  White Fluted polyprop Light but Durable. : Amazon.co.uk: DIY &amp; Tools">
            <a:extLst>
              <a:ext uri="{FF2B5EF4-FFF2-40B4-BE49-F238E27FC236}">
                <a16:creationId xmlns:a16="http://schemas.microsoft.com/office/drawing/2014/main" id="{C58CFC03-B6FA-43DC-9161-0B1A43CDE0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82" t="3306" r="16476" b="11796"/>
          <a:stretch/>
        </p:blipFill>
        <p:spPr bwMode="auto">
          <a:xfrm>
            <a:off x="7670170" y="1235639"/>
            <a:ext cx="3048926" cy="2193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15D023E-7B3A-4788-BB82-9C1C6D9C4E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5614"/>
            <a:ext cx="9144000" cy="981367"/>
          </a:xfrm>
        </p:spPr>
        <p:txBody>
          <a:bodyPr/>
          <a:lstStyle/>
          <a:p>
            <a:r>
              <a:rPr lang="en-GB" b="1" u="sng" dirty="0"/>
              <a:t>Rockmount Community Club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F76C59A-71BD-4CFB-939A-C1ECE416C9F5}"/>
              </a:ext>
            </a:extLst>
          </p:cNvPr>
          <p:cNvSpPr/>
          <p:nvPr/>
        </p:nvSpPr>
        <p:spPr>
          <a:xfrm>
            <a:off x="485193" y="752806"/>
            <a:ext cx="1147665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en-GB" sz="2400" b="1" i="0" dirty="0">
                <a:solidFill>
                  <a:schemeClr val="accent6">
                    <a:lumMod val="50000"/>
                  </a:schemeClr>
                </a:solidFill>
                <a:effectLst/>
                <a:latin typeface="Fira Sans"/>
              </a:rPr>
              <a:t>This Sunday (</a:t>
            </a:r>
            <a:r>
              <a:rPr lang="en-GB" sz="2400" b="1" dirty="0">
                <a:solidFill>
                  <a:schemeClr val="accent6">
                    <a:lumMod val="50000"/>
                  </a:schemeClr>
                </a:solidFill>
                <a:latin typeface="Fira Sans"/>
              </a:rPr>
              <a:t>25</a:t>
            </a:r>
            <a:r>
              <a:rPr lang="en-GB" sz="2400" b="1" i="0" dirty="0">
                <a:solidFill>
                  <a:schemeClr val="accent6">
                    <a:lumMod val="50000"/>
                  </a:schemeClr>
                </a:solidFill>
                <a:effectLst/>
                <a:latin typeface="Fira Sans"/>
              </a:rPr>
              <a:t>/2/24) come and join us for some REAL outdoor fun. From 10am till 12pm we will be - </a:t>
            </a:r>
            <a:endParaRPr lang="en-GB" sz="2400" b="0" i="0" dirty="0">
              <a:solidFill>
                <a:schemeClr val="accent6">
                  <a:lumMod val="50000"/>
                </a:schemeClr>
              </a:solidFill>
              <a:effectLst/>
              <a:latin typeface="Fira Sans"/>
            </a:endParaRPr>
          </a:p>
          <a:p>
            <a:pPr fontAlgn="t"/>
            <a:r>
              <a:rPr lang="en-GB" sz="2400" b="1" i="0" dirty="0">
                <a:solidFill>
                  <a:schemeClr val="accent6">
                    <a:lumMod val="50000"/>
                  </a:schemeClr>
                </a:solidFill>
                <a:effectLst/>
                <a:latin typeface="Fira Sans"/>
              </a:rPr>
              <a:t>1) Planting bulbs / seeds</a:t>
            </a:r>
            <a:endParaRPr lang="en-GB" sz="2400" b="0" i="0" dirty="0">
              <a:solidFill>
                <a:schemeClr val="accent6">
                  <a:lumMod val="50000"/>
                </a:schemeClr>
              </a:solidFill>
              <a:effectLst/>
              <a:latin typeface="Fira Sans"/>
            </a:endParaRPr>
          </a:p>
          <a:p>
            <a:pPr fontAlgn="t"/>
            <a:r>
              <a:rPr lang="en-GB" sz="2400" b="1" i="0" dirty="0">
                <a:solidFill>
                  <a:schemeClr val="accent6">
                    <a:lumMod val="50000"/>
                  </a:schemeClr>
                </a:solidFill>
                <a:effectLst/>
                <a:latin typeface="Fira Sans"/>
              </a:rPr>
              <a:t>2) Weeding the Edible Garden and Wildlife Garden</a:t>
            </a:r>
            <a:endParaRPr lang="en-GB" sz="2400" b="0" i="0" dirty="0">
              <a:solidFill>
                <a:schemeClr val="accent6">
                  <a:lumMod val="50000"/>
                </a:schemeClr>
              </a:solidFill>
              <a:effectLst/>
              <a:latin typeface="Fira Sans"/>
            </a:endParaRPr>
          </a:p>
          <a:p>
            <a:pPr fontAlgn="t"/>
            <a:r>
              <a:rPr lang="en-GB" sz="2400" b="1" i="0" dirty="0">
                <a:solidFill>
                  <a:schemeClr val="accent6">
                    <a:lumMod val="50000"/>
                  </a:schemeClr>
                </a:solidFill>
                <a:effectLst/>
                <a:latin typeface="Fira Sans"/>
              </a:rPr>
              <a:t>3) Cutting back and tying in the kiwi plant</a:t>
            </a:r>
            <a:endParaRPr lang="en-GB" sz="2400" b="0" i="0" dirty="0">
              <a:solidFill>
                <a:schemeClr val="accent6">
                  <a:lumMod val="50000"/>
                </a:schemeClr>
              </a:solidFill>
              <a:effectLst/>
              <a:latin typeface="Fira Sans"/>
            </a:endParaRPr>
          </a:p>
          <a:p>
            <a:pPr fontAlgn="t"/>
            <a:r>
              <a:rPr lang="en-GB" sz="2400" b="1" i="0" dirty="0">
                <a:solidFill>
                  <a:schemeClr val="accent6">
                    <a:lumMod val="50000"/>
                  </a:schemeClr>
                </a:solidFill>
                <a:effectLst/>
                <a:latin typeface="Fira Sans"/>
              </a:rPr>
              <a:t>4) </a:t>
            </a:r>
            <a:r>
              <a:rPr lang="en-GB" sz="2400" b="1" dirty="0">
                <a:solidFill>
                  <a:schemeClr val="accent6">
                    <a:lumMod val="50000"/>
                  </a:schemeClr>
                </a:solidFill>
                <a:latin typeface="Fira Sans"/>
              </a:rPr>
              <a:t>Clearing around the hedgerow</a:t>
            </a:r>
            <a:endParaRPr lang="en-GB" sz="2400" b="0" i="0" dirty="0">
              <a:solidFill>
                <a:schemeClr val="accent6">
                  <a:lumMod val="50000"/>
                </a:schemeClr>
              </a:solidFill>
              <a:effectLst/>
              <a:latin typeface="Fira Sans"/>
            </a:endParaRPr>
          </a:p>
          <a:p>
            <a:pPr fontAlgn="t"/>
            <a:r>
              <a:rPr lang="en-GB" sz="2400" b="1" i="0" dirty="0">
                <a:solidFill>
                  <a:schemeClr val="accent6">
                    <a:lumMod val="50000"/>
                  </a:schemeClr>
                </a:solidFill>
                <a:effectLst/>
                <a:latin typeface="Fira Sans"/>
              </a:rPr>
              <a:t>5) See the ‘Rockmount Chickens </a:t>
            </a:r>
            <a:r>
              <a:rPr lang="en-GB" sz="2400" b="1" i="0">
                <a:solidFill>
                  <a:schemeClr val="accent6">
                    <a:lumMod val="50000"/>
                  </a:schemeClr>
                </a:solidFill>
                <a:effectLst/>
                <a:latin typeface="Fira Sans"/>
              </a:rPr>
              <a:t>and Rabbits’</a:t>
            </a:r>
            <a:endParaRPr lang="en-GB" sz="2400" b="1" i="0" dirty="0">
              <a:solidFill>
                <a:schemeClr val="accent6">
                  <a:lumMod val="50000"/>
                </a:schemeClr>
              </a:solidFill>
              <a:effectLst/>
              <a:latin typeface="Fira Sans"/>
            </a:endParaRPr>
          </a:p>
          <a:p>
            <a:pPr fontAlgn="t"/>
            <a:r>
              <a:rPr lang="en-GB" sz="2400" b="1" dirty="0">
                <a:solidFill>
                  <a:schemeClr val="accent6">
                    <a:lumMod val="50000"/>
                  </a:schemeClr>
                </a:solidFill>
                <a:latin typeface="Fira Sans"/>
              </a:rPr>
              <a:t>6) Make ‘SMORES’ on the campfire</a:t>
            </a:r>
            <a:endParaRPr lang="en-GB" sz="2400" b="0" i="0" dirty="0">
              <a:solidFill>
                <a:schemeClr val="accent6">
                  <a:lumMod val="50000"/>
                </a:schemeClr>
              </a:solidFill>
              <a:effectLst/>
              <a:latin typeface="Fira Sans"/>
            </a:endParaRPr>
          </a:p>
          <a:p>
            <a:pPr fontAlgn="t"/>
            <a:r>
              <a:rPr lang="en-GB" sz="2400" b="0" i="0" dirty="0">
                <a:solidFill>
                  <a:schemeClr val="accent6">
                    <a:lumMod val="50000"/>
                  </a:schemeClr>
                </a:solidFill>
                <a:effectLst/>
                <a:latin typeface="Fira Sans"/>
              </a:rPr>
              <a:t> </a:t>
            </a:r>
          </a:p>
          <a:p>
            <a:pPr fontAlgn="t"/>
            <a:r>
              <a:rPr lang="en-GB" sz="2400" b="1" dirty="0">
                <a:solidFill>
                  <a:schemeClr val="accent6">
                    <a:lumMod val="50000"/>
                  </a:schemeClr>
                </a:solidFill>
                <a:latin typeface="Fira Sans"/>
              </a:rPr>
              <a:t>Refreshments will be provided around the campfire.</a:t>
            </a:r>
            <a:endParaRPr lang="en-GB" sz="2400" b="0" i="0" dirty="0">
              <a:solidFill>
                <a:schemeClr val="accent6">
                  <a:lumMod val="50000"/>
                </a:schemeClr>
              </a:solidFill>
              <a:effectLst/>
              <a:latin typeface="Fira Sans"/>
            </a:endParaRPr>
          </a:p>
          <a:p>
            <a:pPr fontAlgn="t"/>
            <a:r>
              <a:rPr lang="en-GB" sz="2400" b="0" i="0" dirty="0">
                <a:solidFill>
                  <a:schemeClr val="accent6">
                    <a:lumMod val="50000"/>
                  </a:schemeClr>
                </a:solidFill>
                <a:effectLst/>
                <a:latin typeface="Fira Sans"/>
              </a:rPr>
              <a:t> </a:t>
            </a:r>
          </a:p>
          <a:p>
            <a:pPr fontAlgn="t"/>
            <a:r>
              <a:rPr lang="en-GB" sz="2400" b="1" i="0" dirty="0">
                <a:solidFill>
                  <a:schemeClr val="accent6">
                    <a:lumMod val="50000"/>
                  </a:schemeClr>
                </a:solidFill>
                <a:effectLst/>
                <a:latin typeface="Fira Sans"/>
              </a:rPr>
              <a:t>According to the Met Office the weather should be overcast but with a</a:t>
            </a:r>
          </a:p>
          <a:p>
            <a:pPr fontAlgn="t"/>
            <a:r>
              <a:rPr lang="en-GB" sz="2400" b="1" i="0" dirty="0">
                <a:solidFill>
                  <a:schemeClr val="accent6">
                    <a:lumMod val="50000"/>
                  </a:schemeClr>
                </a:solidFill>
                <a:effectLst/>
                <a:latin typeface="Fira Sans"/>
              </a:rPr>
              <a:t>slight chance of rain (please bring your waterproofs).</a:t>
            </a:r>
            <a:endParaRPr lang="en-GB" sz="2400" b="0" i="0" dirty="0">
              <a:solidFill>
                <a:schemeClr val="accent6">
                  <a:lumMod val="50000"/>
                </a:schemeClr>
              </a:solidFill>
              <a:effectLst/>
              <a:latin typeface="Fira Sans"/>
            </a:endParaRPr>
          </a:p>
          <a:p>
            <a:pPr fontAlgn="t"/>
            <a:r>
              <a:rPr lang="en-GB" sz="2400" b="1" i="0" dirty="0">
                <a:solidFill>
                  <a:schemeClr val="accent6">
                    <a:lumMod val="50000"/>
                  </a:schemeClr>
                </a:solidFill>
                <a:effectLst/>
                <a:latin typeface="Fira Sans"/>
              </a:rPr>
              <a:t>Looking forward to seeing you all on Sunday 10am till 12pm.</a:t>
            </a:r>
            <a:endParaRPr lang="en-GB" sz="2400" b="0" i="0" dirty="0">
              <a:solidFill>
                <a:schemeClr val="accent6">
                  <a:lumMod val="50000"/>
                </a:schemeClr>
              </a:solidFill>
              <a:effectLst/>
              <a:latin typeface="Fira Sans"/>
            </a:endParaRPr>
          </a:p>
          <a:p>
            <a:pPr fontAlgn="t"/>
            <a:r>
              <a:rPr lang="en-GB" sz="2400" b="0" i="0" dirty="0">
                <a:solidFill>
                  <a:schemeClr val="accent6">
                    <a:lumMod val="50000"/>
                  </a:schemeClr>
                </a:solidFill>
                <a:effectLst/>
                <a:latin typeface="Fira Sans"/>
              </a:rPr>
              <a:t> </a:t>
            </a:r>
          </a:p>
          <a:p>
            <a:pPr fontAlgn="t"/>
            <a:r>
              <a:rPr lang="en-GB" sz="2400" b="1" i="0" dirty="0">
                <a:solidFill>
                  <a:schemeClr val="accent6">
                    <a:lumMod val="50000"/>
                  </a:schemeClr>
                </a:solidFill>
                <a:effectLst/>
                <a:latin typeface="Fira Sans"/>
              </a:rPr>
              <a:t>Daniel Ricketts</a:t>
            </a:r>
            <a:endParaRPr lang="en-GB" sz="2400" b="0" i="0" dirty="0">
              <a:solidFill>
                <a:schemeClr val="accent6">
                  <a:lumMod val="50000"/>
                </a:schemeClr>
              </a:solidFill>
              <a:effectLst/>
              <a:latin typeface="Fira Sans"/>
            </a:endParaRPr>
          </a:p>
        </p:txBody>
      </p:sp>
      <p:pic>
        <p:nvPicPr>
          <p:cNvPr id="8" name="Picture 4" descr="How many bulbs do I need? Flower bulbs per m2 guide! — Farmer Gracy">
            <a:extLst>
              <a:ext uri="{FF2B5EF4-FFF2-40B4-BE49-F238E27FC236}">
                <a16:creationId xmlns:a16="http://schemas.microsoft.com/office/drawing/2014/main" id="{724FB335-C339-4087-AE05-832AAE6BE5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6355" y="3568961"/>
            <a:ext cx="2391604" cy="1598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hicken - Wikipedia">
            <a:extLst>
              <a:ext uri="{FF2B5EF4-FFF2-40B4-BE49-F238E27FC236}">
                <a16:creationId xmlns:a16="http://schemas.microsoft.com/office/drawing/2014/main" id="{19E86A63-4F08-4EC1-B634-688B55B979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2831" y="5251165"/>
            <a:ext cx="1197409" cy="1598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57089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C183DA608EA2548804E822A06EA5549" ma:contentTypeVersion="14" ma:contentTypeDescription="Create a new document." ma:contentTypeScope="" ma:versionID="3940e515ac2fe002dd825d0c2c6153bc">
  <xsd:schema xmlns:xsd="http://www.w3.org/2001/XMLSchema" xmlns:xs="http://www.w3.org/2001/XMLSchema" xmlns:p="http://schemas.microsoft.com/office/2006/metadata/properties" xmlns:ns3="d4d16c2f-cad6-4b4b-b90a-da308912cef2" targetNamespace="http://schemas.microsoft.com/office/2006/metadata/properties" ma:root="true" ma:fieldsID="5a5dec6be913c823e0ef8359cc5be944" ns3:_="">
    <xsd:import namespace="d4d16c2f-cad6-4b4b-b90a-da308912cef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d16c2f-cad6-4b4b-b90a-da308912cef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Length (seconds)" ma:internalName="MediaLengthInSeconds" ma:readOnly="true">
      <xsd:simpleType>
        <xsd:restriction base="dms:Unknown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0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302454A-D9BC-43D3-A0B4-F5355917764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BE85DE5-E1D8-453E-97D9-D8770D9A2A36}">
  <ds:schemaRefs>
    <ds:schemaRef ds:uri="http://www.w3.org/XML/1998/namespace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purl.org/dc/dcmitype/"/>
    <ds:schemaRef ds:uri="d4d16c2f-cad6-4b4b-b90a-da308912cef2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A8DFA026-8484-462E-ACD3-035DA966FFE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4d16c2f-cad6-4b4b-b90a-da308912cef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TM03457444[[fn=Basis]]</Template>
  <TotalTime>43</TotalTime>
  <Words>125</Words>
  <Application>Microsoft Office PowerPoint</Application>
  <PresentationFormat>Widescreen</PresentationFormat>
  <Paragraphs>16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Fira Sans</vt:lpstr>
      <vt:lpstr>Office Theme</vt:lpstr>
      <vt:lpstr>Rockmount Community Club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Rockmount Community Club</dc:title>
  <dc:creator>Daniel Ricketts</dc:creator>
  <cp:lastModifiedBy>Daniel Ricketts</cp:lastModifiedBy>
  <cp:revision>5</cp:revision>
  <cp:lastPrinted>2024-02-22T10:50:39Z</cp:lastPrinted>
  <dcterms:created xsi:type="dcterms:W3CDTF">2022-11-01T09:24:36Z</dcterms:created>
  <dcterms:modified xsi:type="dcterms:W3CDTF">2024-02-22T11:09:36Z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0x0101006C183DA608EA2548804E822A06EA5549</vt:lpwstr>
  </property>
</Properties>
</file>